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B80D-C27E-5B4A-8D50-B044259F3C60}" type="datetimeFigureOut">
              <a:rPr lang="es-ES" smtClean="0"/>
              <a:t>29/09/2022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ED2-64D0-BC42-8204-F0C247DF9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26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B80D-C27E-5B4A-8D50-B044259F3C60}" type="datetimeFigureOut">
              <a:rPr lang="es-ES" smtClean="0"/>
              <a:t>29/09/2022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ED2-64D0-BC42-8204-F0C247DF9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22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B80D-C27E-5B4A-8D50-B044259F3C60}" type="datetimeFigureOut">
              <a:rPr lang="es-ES" smtClean="0"/>
              <a:t>29/09/2022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ED2-64D0-BC42-8204-F0C247DF9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27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B80D-C27E-5B4A-8D50-B044259F3C60}" type="datetimeFigureOut">
              <a:rPr lang="es-ES" smtClean="0"/>
              <a:t>29/09/2022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ED2-64D0-BC42-8204-F0C247DF9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04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B80D-C27E-5B4A-8D50-B044259F3C60}" type="datetimeFigureOut">
              <a:rPr lang="es-ES" smtClean="0"/>
              <a:t>29/09/2022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ED2-64D0-BC42-8204-F0C247DF9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33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B80D-C27E-5B4A-8D50-B044259F3C60}" type="datetimeFigureOut">
              <a:rPr lang="es-ES" smtClean="0"/>
              <a:t>29/09/2022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ED2-64D0-BC42-8204-F0C247DF9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859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B80D-C27E-5B4A-8D50-B044259F3C60}" type="datetimeFigureOut">
              <a:rPr lang="es-ES" smtClean="0"/>
              <a:t>29/09/2022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ED2-64D0-BC42-8204-F0C247DF9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15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B80D-C27E-5B4A-8D50-B044259F3C60}" type="datetimeFigureOut">
              <a:rPr lang="es-ES" smtClean="0"/>
              <a:t>29/09/2022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ED2-64D0-BC42-8204-F0C247DF9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54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B80D-C27E-5B4A-8D50-B044259F3C60}" type="datetimeFigureOut">
              <a:rPr lang="es-ES" smtClean="0"/>
              <a:t>29/09/2022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ED2-64D0-BC42-8204-F0C247DF9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48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B80D-C27E-5B4A-8D50-B044259F3C60}" type="datetimeFigureOut">
              <a:rPr lang="es-ES" smtClean="0"/>
              <a:t>29/09/2022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ED2-64D0-BC42-8204-F0C247DF9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41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B80D-C27E-5B4A-8D50-B044259F3C60}" type="datetimeFigureOut">
              <a:rPr lang="es-ES" smtClean="0"/>
              <a:t>29/09/2022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ED2-64D0-BC42-8204-F0C247DF9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99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B80D-C27E-5B4A-8D50-B044259F3C60}" type="datetimeFigureOut">
              <a:rPr lang="es-ES" smtClean="0"/>
              <a:t>29/09/2022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06ED2-64D0-BC42-8204-F0C247DF9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87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65762" y="3631910"/>
            <a:ext cx="1405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/>
              <a:t>Juanjo Barcia </a:t>
            </a:r>
          </a:p>
          <a:p>
            <a:pPr algn="ctr"/>
            <a:r>
              <a:rPr lang="es-ES" sz="1100" b="1" dirty="0" smtClean="0"/>
              <a:t>Robert </a:t>
            </a:r>
            <a:r>
              <a:rPr lang="es-ES" sz="1100" b="1" dirty="0" err="1" smtClean="0"/>
              <a:t>Salicio</a:t>
            </a:r>
            <a:r>
              <a:rPr lang="es-ES" sz="1050" b="1" dirty="0"/>
              <a:t/>
            </a:r>
            <a:br>
              <a:rPr lang="es-ES" sz="1050" b="1" dirty="0"/>
            </a:br>
            <a:r>
              <a:rPr lang="es-ES" sz="1200" dirty="0"/>
              <a:t>Tel. </a:t>
            </a:r>
            <a:r>
              <a:rPr lang="es-ES" sz="1200" dirty="0" smtClean="0"/>
              <a:t>943316900</a:t>
            </a:r>
            <a:endParaRPr lang="es-ES" sz="1200" dirty="0"/>
          </a:p>
          <a:p>
            <a:pPr algn="ctr"/>
            <a:r>
              <a:rPr lang="es-ES" sz="800" dirty="0" smtClean="0"/>
              <a:t>urratsbat@cebanc.com</a:t>
            </a:r>
            <a:endParaRPr lang="es-ES" sz="800" dirty="0"/>
          </a:p>
        </p:txBody>
      </p:sp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t="35746" r="25226" b="36182"/>
          <a:stretch/>
        </p:blipFill>
        <p:spPr bwMode="auto">
          <a:xfrm>
            <a:off x="4638101" y="4483864"/>
            <a:ext cx="1167789" cy="928105"/>
          </a:xfrm>
          <a:prstGeom prst="rect">
            <a:avLst/>
          </a:prstGeom>
          <a:effectLst>
            <a:softEdge rad="177800"/>
          </a:effectLst>
          <a:scene3d>
            <a:camera prst="obliqueBottomRight"/>
            <a:lightRig rig="threePt" dir="t"/>
          </a:scene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image2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35395" y="4428778"/>
            <a:ext cx="1059488" cy="1059488"/>
          </a:xfrm>
          <a:prstGeom prst="rect">
            <a:avLst/>
          </a:prstGeom>
          <a:effectLst>
            <a:softEdge rad="177800"/>
          </a:effectLst>
          <a:scene3d>
            <a:camera prst="obliqueBottomRight"/>
            <a:lightRig rig="threePt" dir="t"/>
          </a:scene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866" y="5411969"/>
            <a:ext cx="1800033" cy="4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5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t="35746" r="25226" b="36182"/>
          <a:stretch/>
        </p:blipFill>
        <p:spPr bwMode="auto">
          <a:xfrm>
            <a:off x="4638101" y="4472847"/>
            <a:ext cx="1167789" cy="928105"/>
          </a:xfrm>
          <a:prstGeom prst="rect">
            <a:avLst/>
          </a:prstGeom>
          <a:effectLst>
            <a:softEdge rad="177800"/>
          </a:effectLst>
          <a:scene3d>
            <a:camera prst="obliqueBottomRight"/>
            <a:lightRig rig="threePt" dir="t"/>
          </a:scene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2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35395" y="4417761"/>
            <a:ext cx="1059488" cy="1059488"/>
          </a:xfrm>
          <a:prstGeom prst="rect">
            <a:avLst/>
          </a:prstGeom>
          <a:effectLst>
            <a:softEdge rad="177800"/>
          </a:effectLst>
          <a:scene3d>
            <a:camera prst="obliqueBottomRight"/>
            <a:lightRig rig="threePt" dir="t"/>
          </a:scene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866" y="5400952"/>
            <a:ext cx="1800033" cy="45563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65762" y="3631910"/>
            <a:ext cx="1405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/>
              <a:t>Juanjo Barcia </a:t>
            </a:r>
          </a:p>
          <a:p>
            <a:pPr algn="ctr"/>
            <a:r>
              <a:rPr lang="es-ES" sz="1100" b="1" dirty="0" smtClean="0"/>
              <a:t>Robert </a:t>
            </a:r>
            <a:r>
              <a:rPr lang="es-ES" sz="1100" b="1" dirty="0" err="1" smtClean="0"/>
              <a:t>Salicio</a:t>
            </a:r>
            <a:r>
              <a:rPr lang="es-ES" sz="1050" b="1" dirty="0"/>
              <a:t/>
            </a:r>
            <a:br>
              <a:rPr lang="es-ES" sz="1050" b="1" dirty="0"/>
            </a:br>
            <a:r>
              <a:rPr lang="es-ES" sz="1200" dirty="0"/>
              <a:t>Tel. </a:t>
            </a:r>
            <a:r>
              <a:rPr lang="es-ES" sz="1200" dirty="0" smtClean="0"/>
              <a:t>943316900</a:t>
            </a:r>
            <a:endParaRPr lang="es-ES" sz="1200" dirty="0"/>
          </a:p>
          <a:p>
            <a:pPr algn="ctr"/>
            <a:r>
              <a:rPr lang="es-ES" sz="800" dirty="0" smtClean="0"/>
              <a:t>urratsbat@cebanc.com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2456223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</Words>
  <Application>Microsoft Office PowerPoint</Application>
  <PresentationFormat>Presentación en pantalla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HGHG</dc:creator>
  <cp:lastModifiedBy>Juanjo Barcia</cp:lastModifiedBy>
  <cp:revision>5</cp:revision>
  <dcterms:created xsi:type="dcterms:W3CDTF">2017-10-06T11:06:57Z</dcterms:created>
  <dcterms:modified xsi:type="dcterms:W3CDTF">2022-09-29T12:20:05Z</dcterms:modified>
</cp:coreProperties>
</file>